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98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551644619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551644619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551644619f_0_9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551644619f_0_9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551644619f_0_1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551644619f_0_1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551644619f_0_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551644619f_0_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551644619f_0_1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551644619f_0_1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551644619f_0_1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551644619f_0_1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551644619f_0_1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551644619f_0_1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551644619f_0_1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551644619f_0_1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551644619f_0_1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551644619f_0_1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551644619f_0_1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551644619f_0_1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551644619f_0_1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551644619f_0_1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551644619f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551644619f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551644619f_0_1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551644619f_0_1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551644619f_0_6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551644619f_0_6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551644619f_0_1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551644619f_0_1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551644619f_0_9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551644619f_0_9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551644619f_0_10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551644619f_0_10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51644619f_0_10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551644619f_0_10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551644619f_0_10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551644619f_0_10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551644619f_0_10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551644619f_0_10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551644619f_0_1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551644619f_0_1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551644619f_0_1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551644619f_0_1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551644619f_0_9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551644619f_0_9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551644619f_0_16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551644619f_0_16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551644619f_0_1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551644619f_0_1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551644619f_0_1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551644619f_0_1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551644619f_0_1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551644619f_0_1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551644619f_0_1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551644619f_0_1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551644619f_0_1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551644619f_0_1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551644619f_0_1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551644619f_0_1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551644619f_0_18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551644619f_0_18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551644619f_0_1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551644619f_0_1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551644619f_0_1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551644619f_0_1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551644619f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551644619f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551644619f_0_1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2551644619f_0_1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551644619f_0_1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551644619f_0_1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551644619f_0_17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551644619f_0_17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551644619f_0_17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551644619f_0_17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551644619f_0_1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2551644619f_0_1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551644619f_0_18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551644619f_0_18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551644619f_0_1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2551644619f_0_1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551644619f_0_18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551644619f_0_18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551644619f_0_18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2551644619f_0_18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551644619f_0_1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2551644619f_0_1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551644619f_0_6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551644619f_0_6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551644619f_0_18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2551644619f_0_18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551644619f_0_1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2551644619f_0_1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551644619f_0_1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2551644619f_0_1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551644619f_0_1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2551644619f_0_18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551644619f_0_1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2551644619f_0_1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551644619f_0_8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551644619f_0_8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551644619f_0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551644619f_0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551644619f_0_8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551644619f_0_8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551644619f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551644619f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/>
          <p:nvPr/>
        </p:nvSpPr>
        <p:spPr>
          <a:xfrm>
            <a:off x="1630650" y="1333450"/>
            <a:ext cx="5882700" cy="2476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ctrTitle"/>
          </p:nvPr>
        </p:nvSpPr>
        <p:spPr>
          <a:xfrm>
            <a:off x="1828800" y="1493525"/>
            <a:ext cx="5486400" cy="21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_1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4"/>
          <p:cNvSpPr/>
          <p:nvPr/>
        </p:nvSpPr>
        <p:spPr>
          <a:xfrm>
            <a:off x="1630650" y="1333450"/>
            <a:ext cx="5882700" cy="24765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1927850" y="1583350"/>
            <a:ext cx="52884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927850" y="2840054"/>
            <a:ext cx="5288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Triceratops">
  <p:cSld name="TITLE_ONLY_1_1_1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" name="Google Shape;6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_1">
    <p:bg>
      <p:bgPr>
        <a:solidFill>
          <a:schemeClr val="dk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/>
          <p:nvPr/>
        </p:nvSpPr>
        <p:spPr>
          <a:xfrm>
            <a:off x="2743175" y="741550"/>
            <a:ext cx="36576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" name="Google Shape;6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6"/>
          <p:cNvSpPr txBox="1">
            <a:spLocks noGrp="1"/>
          </p:cNvSpPr>
          <p:nvPr>
            <p:ph type="body" idx="1"/>
          </p:nvPr>
        </p:nvSpPr>
        <p:spPr>
          <a:xfrm>
            <a:off x="2971800" y="1074425"/>
            <a:ext cx="3200400" cy="299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293613" y="454075"/>
            <a:ext cx="556775" cy="61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_2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7"/>
          <p:cNvSpPr/>
          <p:nvPr/>
        </p:nvSpPr>
        <p:spPr>
          <a:xfrm>
            <a:off x="1630650" y="1333450"/>
            <a:ext cx="5882700" cy="2476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ctrTitle"/>
          </p:nvPr>
        </p:nvSpPr>
        <p:spPr>
          <a:xfrm>
            <a:off x="1828800" y="1493525"/>
            <a:ext cx="5486400" cy="21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1">
  <p:cSld name="TITLE_1_2">
    <p:bg>
      <p:bgPr>
        <a:solidFill>
          <a:schemeClr val="dk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8"/>
          <p:cNvSpPr/>
          <p:nvPr/>
        </p:nvSpPr>
        <p:spPr>
          <a:xfrm>
            <a:off x="1630650" y="1333450"/>
            <a:ext cx="5882700" cy="24765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ctrTitle"/>
          </p:nvPr>
        </p:nvSpPr>
        <p:spPr>
          <a:xfrm>
            <a:off x="1927850" y="1583350"/>
            <a:ext cx="52884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1"/>
          </p:nvPr>
        </p:nvSpPr>
        <p:spPr>
          <a:xfrm>
            <a:off x="1927850" y="2840054"/>
            <a:ext cx="5288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Stegosaurus">
  <p:cSld name="TITLE_ONLY_1_1_1_2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" name="Google Shape;81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9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Pterodactyl">
  <p:cSld name="TITLE_ONLY_1_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0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jpg"/><Relationship Id="rId4" Type="http://schemas.openxmlformats.org/officeDocument/2006/relationships/image" Target="../media/image3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9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ctrTitle"/>
          </p:nvPr>
        </p:nvSpPr>
        <p:spPr>
          <a:xfrm>
            <a:off x="1828800" y="1493525"/>
            <a:ext cx="5486400" cy="21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“Stompers &amp; Chompers”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11"/>
              <a:t>VBS 2023</a:t>
            </a:r>
            <a:endParaRPr sz="391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88"/>
              <a:t>Chapel Hill UMC</a:t>
            </a:r>
            <a:endParaRPr sz="2688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0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8" name="Google Shape;148;p30"/>
          <p:cNvPicPr preferRelativeResize="0"/>
          <p:nvPr/>
        </p:nvPicPr>
        <p:blipFill rotWithShape="1">
          <a:blip r:embed="rId3">
            <a:alphaModFix/>
          </a:blip>
          <a:srcRect l="13288" r="9853"/>
          <a:stretch/>
        </p:blipFill>
        <p:spPr>
          <a:xfrm>
            <a:off x="1341726" y="0"/>
            <a:ext cx="6324623" cy="380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7075" y="0"/>
            <a:ext cx="3322925" cy="443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0651" y="0"/>
            <a:ext cx="1996784" cy="443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2495" y="1463249"/>
            <a:ext cx="1205674" cy="798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2"/>
          <p:cNvSpPr txBox="1">
            <a:spLocks noGrp="1"/>
          </p:cNvSpPr>
          <p:nvPr>
            <p:ph type="ctrTitle"/>
          </p:nvPr>
        </p:nvSpPr>
        <p:spPr>
          <a:xfrm>
            <a:off x="1927850" y="1583350"/>
            <a:ext cx="5288400" cy="19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 b="1">
                <a:solidFill>
                  <a:srgbClr val="FF0000"/>
                </a:solidFill>
              </a:rPr>
              <a:t>Rex-creation:</a:t>
            </a:r>
            <a:endParaRPr sz="6300" b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11" b="1"/>
              <a:t>w/ Tina &amp; Steve</a:t>
            </a:r>
            <a:endParaRPr sz="3411"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3"/>
          <p:cNvSpPr txBox="1">
            <a:spLocks noGrp="1"/>
          </p:cNvSpPr>
          <p:nvPr>
            <p:ph type="ctrTitle"/>
          </p:nvPr>
        </p:nvSpPr>
        <p:spPr>
          <a:xfrm>
            <a:off x="1828800" y="1493525"/>
            <a:ext cx="5486400" cy="21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6" name="Google Shape;166;p33"/>
          <p:cNvPicPr preferRelativeResize="0"/>
          <p:nvPr/>
        </p:nvPicPr>
        <p:blipFill rotWithShape="1">
          <a:blip r:embed="rId3">
            <a:alphaModFix/>
          </a:blip>
          <a:srcRect l="14173" r="6555"/>
          <a:stretch/>
        </p:blipFill>
        <p:spPr>
          <a:xfrm>
            <a:off x="2055800" y="1155525"/>
            <a:ext cx="4861102" cy="283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4"/>
          <p:cNvSpPr txBox="1">
            <a:spLocks noGrp="1"/>
          </p:cNvSpPr>
          <p:nvPr>
            <p:ph type="ctrTitle"/>
          </p:nvPr>
        </p:nvSpPr>
        <p:spPr>
          <a:xfrm>
            <a:off x="1828800" y="1493525"/>
            <a:ext cx="5486400" cy="21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2" name="Google Shape;17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3027" y="-25"/>
            <a:ext cx="237585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4"/>
          <p:cNvPicPr preferRelativeResize="0"/>
          <p:nvPr/>
        </p:nvPicPr>
        <p:blipFill rotWithShape="1">
          <a:blip r:embed="rId4">
            <a:alphaModFix/>
          </a:blip>
          <a:srcRect l="8197"/>
          <a:stretch/>
        </p:blipFill>
        <p:spPr>
          <a:xfrm>
            <a:off x="3778875" y="1222013"/>
            <a:ext cx="5365125" cy="2699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5"/>
          <p:cNvSpPr txBox="1">
            <a:spLocks noGrp="1"/>
          </p:cNvSpPr>
          <p:nvPr>
            <p:ph type="ctrTitle"/>
          </p:nvPr>
        </p:nvSpPr>
        <p:spPr>
          <a:xfrm>
            <a:off x="1828800" y="1493525"/>
            <a:ext cx="5486400" cy="21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9" name="Google Shape;179;p35"/>
          <p:cNvPicPr preferRelativeResize="0"/>
          <p:nvPr/>
        </p:nvPicPr>
        <p:blipFill rotWithShape="1">
          <a:blip r:embed="rId3">
            <a:alphaModFix/>
          </a:blip>
          <a:srcRect l="3981" r="6557"/>
          <a:stretch/>
        </p:blipFill>
        <p:spPr>
          <a:xfrm>
            <a:off x="1317000" y="996500"/>
            <a:ext cx="6767002" cy="3493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5"/>
          <p:cNvSpPr txBox="1"/>
          <p:nvPr/>
        </p:nvSpPr>
        <p:spPr>
          <a:xfrm>
            <a:off x="1868350" y="299800"/>
            <a:ext cx="56643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1"/>
              <a:t>Digging for dinosaurs</a:t>
            </a:r>
            <a:endParaRPr sz="3700"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6"/>
          <p:cNvSpPr txBox="1">
            <a:spLocks noGrp="1"/>
          </p:cNvSpPr>
          <p:nvPr>
            <p:ph type="ctrTitle"/>
          </p:nvPr>
        </p:nvSpPr>
        <p:spPr>
          <a:xfrm>
            <a:off x="1828800" y="1493525"/>
            <a:ext cx="5486400" cy="21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6" name="Google Shape;186;p36"/>
          <p:cNvPicPr preferRelativeResize="0"/>
          <p:nvPr/>
        </p:nvPicPr>
        <p:blipFill rotWithShape="1">
          <a:blip r:embed="rId3">
            <a:alphaModFix/>
          </a:blip>
          <a:srcRect l="9132" r="16744"/>
          <a:stretch/>
        </p:blipFill>
        <p:spPr>
          <a:xfrm>
            <a:off x="1679975" y="769450"/>
            <a:ext cx="5784049" cy="3604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7"/>
          <p:cNvSpPr txBox="1">
            <a:spLocks noGrp="1"/>
          </p:cNvSpPr>
          <p:nvPr>
            <p:ph type="ctrTitle"/>
          </p:nvPr>
        </p:nvSpPr>
        <p:spPr>
          <a:xfrm>
            <a:off x="1828800" y="1493525"/>
            <a:ext cx="5486400" cy="21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2" name="Google Shape;192;p37"/>
          <p:cNvPicPr preferRelativeResize="0"/>
          <p:nvPr/>
        </p:nvPicPr>
        <p:blipFill rotWithShape="1">
          <a:blip r:embed="rId3">
            <a:alphaModFix/>
          </a:blip>
          <a:srcRect l="22596" t="7904" r="26234" b="14061"/>
          <a:stretch/>
        </p:blipFill>
        <p:spPr>
          <a:xfrm>
            <a:off x="1828788" y="739050"/>
            <a:ext cx="5203727" cy="366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8"/>
          <p:cNvSpPr txBox="1">
            <a:spLocks noGrp="1"/>
          </p:cNvSpPr>
          <p:nvPr>
            <p:ph type="ctrTitle"/>
          </p:nvPr>
        </p:nvSpPr>
        <p:spPr>
          <a:xfrm>
            <a:off x="1828800" y="1493525"/>
            <a:ext cx="5486400" cy="21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8"/>
          <p:cNvPicPr preferRelativeResize="0"/>
          <p:nvPr/>
        </p:nvPicPr>
        <p:blipFill rotWithShape="1">
          <a:blip r:embed="rId3">
            <a:alphaModFix/>
          </a:blip>
          <a:srcRect l="5301" r="14486"/>
          <a:stretch/>
        </p:blipFill>
        <p:spPr>
          <a:xfrm>
            <a:off x="1209900" y="641750"/>
            <a:ext cx="6477901" cy="375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9"/>
          <p:cNvSpPr txBox="1">
            <a:spLocks noGrp="1"/>
          </p:cNvSpPr>
          <p:nvPr>
            <p:ph type="ctrTitle"/>
          </p:nvPr>
        </p:nvSpPr>
        <p:spPr>
          <a:xfrm>
            <a:off x="1828800" y="1097350"/>
            <a:ext cx="5486400" cy="21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4" name="Google Shape;204;p39"/>
          <p:cNvPicPr preferRelativeResize="0"/>
          <p:nvPr/>
        </p:nvPicPr>
        <p:blipFill rotWithShape="1">
          <a:blip r:embed="rId3">
            <a:alphaModFix/>
          </a:blip>
          <a:srcRect l="8667"/>
          <a:stretch/>
        </p:blipFill>
        <p:spPr>
          <a:xfrm>
            <a:off x="1349100" y="904650"/>
            <a:ext cx="6307036" cy="3189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0" name="Google Shape;10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9486"/>
            <a:ext cx="9144003" cy="4223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0"/>
          <p:cNvSpPr txBox="1">
            <a:spLocks noGrp="1"/>
          </p:cNvSpPr>
          <p:nvPr>
            <p:ph type="ctrTitle"/>
          </p:nvPr>
        </p:nvSpPr>
        <p:spPr>
          <a:xfrm>
            <a:off x="1828800" y="1493525"/>
            <a:ext cx="5486400" cy="21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0" name="Google Shape;210;p40"/>
          <p:cNvPicPr preferRelativeResize="0"/>
          <p:nvPr/>
        </p:nvPicPr>
        <p:blipFill rotWithShape="1">
          <a:blip r:embed="rId3">
            <a:alphaModFix/>
          </a:blip>
          <a:srcRect l="9516" r="21966"/>
          <a:stretch/>
        </p:blipFill>
        <p:spPr>
          <a:xfrm>
            <a:off x="1962675" y="993650"/>
            <a:ext cx="5085476" cy="3428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1"/>
          <p:cNvSpPr txBox="1">
            <a:spLocks noGrp="1"/>
          </p:cNvSpPr>
          <p:nvPr>
            <p:ph type="ctrTitle"/>
          </p:nvPr>
        </p:nvSpPr>
        <p:spPr>
          <a:xfrm>
            <a:off x="1927850" y="1359825"/>
            <a:ext cx="5288400" cy="24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Lunch:</a:t>
            </a:r>
            <a:r>
              <a:rPr lang="en">
                <a:solidFill>
                  <a:srgbClr val="FF0000"/>
                </a:solidFill>
              </a:rPr>
              <a:t> </a:t>
            </a:r>
            <a:endParaRPr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Dinosaur nuggets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Hot dog dinosaur eggs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2"/>
          <p:cNvSpPr txBox="1">
            <a:spLocks noGrp="1"/>
          </p:cNvSpPr>
          <p:nvPr>
            <p:ph type="body" idx="1"/>
          </p:nvPr>
        </p:nvSpPr>
        <p:spPr>
          <a:xfrm>
            <a:off x="2971800" y="1074425"/>
            <a:ext cx="3200400" cy="299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1" name="Google Shape;221;p42"/>
          <p:cNvPicPr preferRelativeResize="0"/>
          <p:nvPr/>
        </p:nvPicPr>
        <p:blipFill rotWithShape="1">
          <a:blip r:embed="rId3">
            <a:alphaModFix/>
          </a:blip>
          <a:srcRect l="12174" r="24709"/>
          <a:stretch/>
        </p:blipFill>
        <p:spPr>
          <a:xfrm>
            <a:off x="2227100" y="149900"/>
            <a:ext cx="5771223" cy="422375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42"/>
          <p:cNvSpPr txBox="1"/>
          <p:nvPr/>
        </p:nvSpPr>
        <p:spPr>
          <a:xfrm>
            <a:off x="256975" y="867300"/>
            <a:ext cx="17238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</a:rPr>
              <a:t>Thank you ladies! </a:t>
            </a:r>
            <a:endParaRPr sz="3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228" name="Google Shape;228;p43"/>
          <p:cNvPicPr preferRelativeResize="0"/>
          <p:nvPr/>
        </p:nvPicPr>
        <p:blipFill rotWithShape="1">
          <a:blip r:embed="rId3">
            <a:alphaModFix/>
          </a:blip>
          <a:srcRect l="21201" r="14609"/>
          <a:stretch/>
        </p:blipFill>
        <p:spPr>
          <a:xfrm>
            <a:off x="1739925" y="0"/>
            <a:ext cx="5576950" cy="403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4"/>
          <p:cNvSpPr txBox="1">
            <a:spLocks noGrp="1"/>
          </p:cNvSpPr>
          <p:nvPr>
            <p:ph type="body" idx="1"/>
          </p:nvPr>
        </p:nvSpPr>
        <p:spPr>
          <a:xfrm>
            <a:off x="2971800" y="1074425"/>
            <a:ext cx="3200400" cy="299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34" name="Google Shape;234;p44"/>
          <p:cNvPicPr preferRelativeResize="0"/>
          <p:nvPr/>
        </p:nvPicPr>
        <p:blipFill rotWithShape="1">
          <a:blip r:embed="rId3">
            <a:alphaModFix/>
          </a:blip>
          <a:srcRect l="44493" r="18622" b="42686"/>
          <a:stretch/>
        </p:blipFill>
        <p:spPr>
          <a:xfrm>
            <a:off x="1525781" y="0"/>
            <a:ext cx="5669268" cy="406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5"/>
          <p:cNvSpPr txBox="1">
            <a:spLocks noGrp="1"/>
          </p:cNvSpPr>
          <p:nvPr>
            <p:ph type="body" idx="1"/>
          </p:nvPr>
        </p:nvSpPr>
        <p:spPr>
          <a:xfrm>
            <a:off x="2971800" y="1074425"/>
            <a:ext cx="3200400" cy="299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40" name="Google Shape;240;p45"/>
          <p:cNvPicPr preferRelativeResize="0"/>
          <p:nvPr/>
        </p:nvPicPr>
        <p:blipFill rotWithShape="1">
          <a:blip r:embed="rId3">
            <a:alphaModFix/>
          </a:blip>
          <a:srcRect r="9016"/>
          <a:stretch/>
        </p:blipFill>
        <p:spPr>
          <a:xfrm>
            <a:off x="770925" y="0"/>
            <a:ext cx="7784202" cy="3951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46"/>
          <p:cNvPicPr preferRelativeResize="0"/>
          <p:nvPr/>
        </p:nvPicPr>
        <p:blipFill rotWithShape="1">
          <a:blip r:embed="rId3">
            <a:alphaModFix/>
          </a:blip>
          <a:srcRect l="13466" r="15691"/>
          <a:stretch/>
        </p:blipFill>
        <p:spPr>
          <a:xfrm>
            <a:off x="1402650" y="46525"/>
            <a:ext cx="6185277" cy="4032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7"/>
          <p:cNvSpPr txBox="1">
            <a:spLocks noGrp="1"/>
          </p:cNvSpPr>
          <p:nvPr>
            <p:ph type="body" idx="1"/>
          </p:nvPr>
        </p:nvSpPr>
        <p:spPr>
          <a:xfrm>
            <a:off x="2971800" y="1074425"/>
            <a:ext cx="3200400" cy="299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51" name="Google Shape;251;p47"/>
          <p:cNvPicPr preferRelativeResize="0"/>
          <p:nvPr/>
        </p:nvPicPr>
        <p:blipFill rotWithShape="1">
          <a:blip r:embed="rId3">
            <a:alphaModFix/>
          </a:blip>
          <a:srcRect l="26111" r="27516"/>
          <a:stretch/>
        </p:blipFill>
        <p:spPr>
          <a:xfrm>
            <a:off x="2323475" y="84725"/>
            <a:ext cx="4240077" cy="422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8"/>
          <p:cNvSpPr txBox="1">
            <a:spLocks noGrp="1"/>
          </p:cNvSpPr>
          <p:nvPr>
            <p:ph type="body" idx="1"/>
          </p:nvPr>
        </p:nvSpPr>
        <p:spPr>
          <a:xfrm>
            <a:off x="2971800" y="1074425"/>
            <a:ext cx="3200400" cy="299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57" name="Google Shape;257;p48"/>
          <p:cNvPicPr preferRelativeResize="0"/>
          <p:nvPr/>
        </p:nvPicPr>
        <p:blipFill rotWithShape="1">
          <a:blip r:embed="rId3">
            <a:alphaModFix/>
          </a:blip>
          <a:srcRect l="15104" r="28807" b="15561"/>
          <a:stretch/>
        </p:blipFill>
        <p:spPr>
          <a:xfrm>
            <a:off x="0" y="289100"/>
            <a:ext cx="5297526" cy="3683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8"/>
          <p:cNvPicPr preferRelativeResize="0"/>
          <p:nvPr/>
        </p:nvPicPr>
        <p:blipFill rotWithShape="1">
          <a:blip r:embed="rId4">
            <a:alphaModFix/>
          </a:blip>
          <a:srcRect l="14289" t="11933" r="25291"/>
          <a:stretch/>
        </p:blipFill>
        <p:spPr>
          <a:xfrm>
            <a:off x="3672203" y="289100"/>
            <a:ext cx="5471795" cy="368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9"/>
          <p:cNvSpPr txBox="1">
            <a:spLocks noGrp="1"/>
          </p:cNvSpPr>
          <p:nvPr>
            <p:ph type="body" idx="1"/>
          </p:nvPr>
        </p:nvSpPr>
        <p:spPr>
          <a:xfrm>
            <a:off x="2971800" y="1074425"/>
            <a:ext cx="3200400" cy="299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64" name="Google Shape;264;p49"/>
          <p:cNvPicPr preferRelativeResize="0"/>
          <p:nvPr/>
        </p:nvPicPr>
        <p:blipFill rotWithShape="1">
          <a:blip r:embed="rId3">
            <a:alphaModFix/>
          </a:blip>
          <a:srcRect r="12411"/>
          <a:stretch/>
        </p:blipFill>
        <p:spPr>
          <a:xfrm>
            <a:off x="728100" y="0"/>
            <a:ext cx="7603348" cy="400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3"/>
          <p:cNvSpPr txBox="1">
            <a:spLocks noGrp="1"/>
          </p:cNvSpPr>
          <p:nvPr>
            <p:ph type="title"/>
          </p:nvPr>
        </p:nvSpPr>
        <p:spPr>
          <a:xfrm>
            <a:off x="1082100" y="771900"/>
            <a:ext cx="6979800" cy="4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20" b="1"/>
              <a:t>Breakfast &amp; registration</a:t>
            </a:r>
            <a:endParaRPr sz="2920" b="1"/>
          </a:p>
        </p:txBody>
      </p:sp>
      <p:pic>
        <p:nvPicPr>
          <p:cNvPr id="106" name="Google Shape;106;p23"/>
          <p:cNvPicPr preferRelativeResize="0"/>
          <p:nvPr/>
        </p:nvPicPr>
        <p:blipFill rotWithShape="1">
          <a:blip r:embed="rId3">
            <a:alphaModFix/>
          </a:blip>
          <a:srcRect l="5148" t="14221" r="10306"/>
          <a:stretch/>
        </p:blipFill>
        <p:spPr>
          <a:xfrm>
            <a:off x="1493876" y="1365175"/>
            <a:ext cx="6567977" cy="3078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50"/>
          <p:cNvPicPr preferRelativeResize="0"/>
          <p:nvPr/>
        </p:nvPicPr>
        <p:blipFill rotWithShape="1">
          <a:blip r:embed="rId3">
            <a:alphaModFix/>
          </a:blip>
          <a:srcRect l="5388" r="10415"/>
          <a:stretch/>
        </p:blipFill>
        <p:spPr>
          <a:xfrm>
            <a:off x="994225" y="249975"/>
            <a:ext cx="7155548" cy="392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1"/>
          <p:cNvSpPr txBox="1">
            <a:spLocks noGrp="1"/>
          </p:cNvSpPr>
          <p:nvPr>
            <p:ph type="body" idx="1"/>
          </p:nvPr>
        </p:nvSpPr>
        <p:spPr>
          <a:xfrm>
            <a:off x="2971800" y="1074425"/>
            <a:ext cx="3200400" cy="299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75" name="Google Shape;275;p51"/>
          <p:cNvPicPr preferRelativeResize="0"/>
          <p:nvPr/>
        </p:nvPicPr>
        <p:blipFill rotWithShape="1">
          <a:blip r:embed="rId3">
            <a:alphaModFix/>
          </a:blip>
          <a:srcRect l="20025" r="31381"/>
          <a:stretch/>
        </p:blipFill>
        <p:spPr>
          <a:xfrm>
            <a:off x="851825" y="183375"/>
            <a:ext cx="4443500" cy="422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51"/>
          <p:cNvPicPr preferRelativeResize="0"/>
          <p:nvPr/>
        </p:nvPicPr>
        <p:blipFill rotWithShape="1">
          <a:blip r:embed="rId4">
            <a:alphaModFix/>
          </a:blip>
          <a:srcRect t="11016"/>
          <a:stretch/>
        </p:blipFill>
        <p:spPr>
          <a:xfrm>
            <a:off x="5295325" y="183375"/>
            <a:ext cx="2192459" cy="422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99857" y="880624"/>
            <a:ext cx="1459301" cy="96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2"/>
          <p:cNvSpPr txBox="1">
            <a:spLocks noGrp="1"/>
          </p:cNvSpPr>
          <p:nvPr>
            <p:ph type="body" idx="1"/>
          </p:nvPr>
        </p:nvSpPr>
        <p:spPr>
          <a:xfrm>
            <a:off x="2971800" y="1074425"/>
            <a:ext cx="3200400" cy="299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83" name="Google Shape;283;p52"/>
          <p:cNvPicPr preferRelativeResize="0"/>
          <p:nvPr/>
        </p:nvPicPr>
        <p:blipFill rotWithShape="1">
          <a:blip r:embed="rId3">
            <a:alphaModFix/>
          </a:blip>
          <a:srcRect l="36653" r="17443"/>
          <a:stretch/>
        </p:blipFill>
        <p:spPr>
          <a:xfrm>
            <a:off x="2473375" y="0"/>
            <a:ext cx="4197248" cy="422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3"/>
          <p:cNvSpPr txBox="1">
            <a:spLocks noGrp="1"/>
          </p:cNvSpPr>
          <p:nvPr>
            <p:ph type="body" idx="1"/>
          </p:nvPr>
        </p:nvSpPr>
        <p:spPr>
          <a:xfrm>
            <a:off x="2971800" y="1074425"/>
            <a:ext cx="3200400" cy="299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89" name="Google Shape;289;p53"/>
          <p:cNvPicPr preferRelativeResize="0"/>
          <p:nvPr/>
        </p:nvPicPr>
        <p:blipFill rotWithShape="1">
          <a:blip r:embed="rId3">
            <a:alphaModFix/>
          </a:blip>
          <a:srcRect r="8189"/>
          <a:stretch/>
        </p:blipFill>
        <p:spPr>
          <a:xfrm>
            <a:off x="632300" y="133200"/>
            <a:ext cx="7694874" cy="387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4"/>
          <p:cNvSpPr txBox="1">
            <a:spLocks noGrp="1"/>
          </p:cNvSpPr>
          <p:nvPr>
            <p:ph type="ctrTitle"/>
          </p:nvPr>
        </p:nvSpPr>
        <p:spPr>
          <a:xfrm>
            <a:off x="1927850" y="1583350"/>
            <a:ext cx="5288400" cy="18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 b="1">
                <a:solidFill>
                  <a:srgbClr val="FF0000"/>
                </a:solidFill>
              </a:rPr>
              <a:t>Music</a:t>
            </a:r>
            <a:endParaRPr sz="5600" b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88" b="1"/>
              <a:t>w/ Kathy</a:t>
            </a:r>
            <a:endParaRPr sz="3188" b="1"/>
          </a:p>
        </p:txBody>
      </p:sp>
      <p:sp>
        <p:nvSpPr>
          <p:cNvPr id="295" name="Google Shape;295;p54"/>
          <p:cNvSpPr txBox="1">
            <a:spLocks noGrp="1"/>
          </p:cNvSpPr>
          <p:nvPr>
            <p:ph type="subTitle" idx="1"/>
          </p:nvPr>
        </p:nvSpPr>
        <p:spPr>
          <a:xfrm>
            <a:off x="1927850" y="2840054"/>
            <a:ext cx="5288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96" name="Google Shape;29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6175" y="1546350"/>
            <a:ext cx="1025398" cy="102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1375" y="1586612"/>
            <a:ext cx="944876" cy="944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5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5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sp>
        <p:nvSpPr>
          <p:cNvPr id="304" name="Google Shape;304;p55"/>
          <p:cNvSpPr txBox="1"/>
          <p:nvPr/>
        </p:nvSpPr>
        <p:spPr>
          <a:xfrm>
            <a:off x="1053588" y="3127366"/>
            <a:ext cx="1411800" cy="6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400"/>
              </a:spcAft>
              <a:buNone/>
            </a:pPr>
            <a:endParaRPr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305" name="Google Shape;305;p55"/>
          <p:cNvSpPr txBox="1"/>
          <p:nvPr/>
        </p:nvSpPr>
        <p:spPr>
          <a:xfrm>
            <a:off x="2930231" y="3127366"/>
            <a:ext cx="1411800" cy="6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Bellota Text"/>
                <a:ea typeface="Bellota Text"/>
                <a:cs typeface="Bellota Text"/>
                <a:sym typeface="Bellota Text"/>
              </a:rPr>
              <a:t>a</a:t>
            </a:r>
            <a:endParaRPr>
              <a:latin typeface="Bellota Text"/>
              <a:ea typeface="Bellota Text"/>
              <a:cs typeface="Bellota Text"/>
              <a:sym typeface="Bellota Text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306" name="Google Shape;306;p55"/>
          <p:cNvSpPr txBox="1"/>
          <p:nvPr/>
        </p:nvSpPr>
        <p:spPr>
          <a:xfrm>
            <a:off x="4806874" y="3127366"/>
            <a:ext cx="1411800" cy="6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400"/>
              </a:spcAft>
              <a:buNone/>
            </a:pPr>
            <a:endParaRPr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307" name="Google Shape;307;p55"/>
          <p:cNvSpPr txBox="1"/>
          <p:nvPr/>
        </p:nvSpPr>
        <p:spPr>
          <a:xfrm>
            <a:off x="6683516" y="3127366"/>
            <a:ext cx="1411800" cy="6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400"/>
              </a:spcAft>
              <a:buNone/>
            </a:pPr>
            <a:endParaRPr>
              <a:latin typeface="Bellota Text"/>
              <a:ea typeface="Bellota Text"/>
              <a:cs typeface="Bellota Text"/>
              <a:sym typeface="Bellota Text"/>
            </a:endParaRPr>
          </a:p>
        </p:txBody>
      </p:sp>
      <p:pic>
        <p:nvPicPr>
          <p:cNvPr id="308" name="Google Shape;308;p55"/>
          <p:cNvPicPr preferRelativeResize="0"/>
          <p:nvPr/>
        </p:nvPicPr>
        <p:blipFill rotWithShape="1">
          <a:blip r:embed="rId3">
            <a:alphaModFix/>
          </a:blip>
          <a:srcRect r="8433"/>
          <a:stretch/>
        </p:blipFill>
        <p:spPr>
          <a:xfrm>
            <a:off x="835150" y="0"/>
            <a:ext cx="7687823" cy="387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6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4" name="Google Shape;314;p56"/>
          <p:cNvPicPr preferRelativeResize="0"/>
          <p:nvPr/>
        </p:nvPicPr>
        <p:blipFill rotWithShape="1">
          <a:blip r:embed="rId3">
            <a:alphaModFix/>
          </a:blip>
          <a:srcRect l="18059" r="25418"/>
          <a:stretch/>
        </p:blipFill>
        <p:spPr>
          <a:xfrm>
            <a:off x="493149" y="511100"/>
            <a:ext cx="4315023" cy="352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56"/>
          <p:cNvPicPr preferRelativeResize="0"/>
          <p:nvPr/>
        </p:nvPicPr>
        <p:blipFill rotWithShape="1">
          <a:blip r:embed="rId4">
            <a:alphaModFix/>
          </a:blip>
          <a:srcRect r="37118"/>
          <a:stretch/>
        </p:blipFill>
        <p:spPr>
          <a:xfrm>
            <a:off x="4417550" y="538300"/>
            <a:ext cx="4726451" cy="34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7"/>
          <p:cNvSpPr txBox="1">
            <a:spLocks noGrp="1"/>
          </p:cNvSpPr>
          <p:nvPr>
            <p:ph type="title"/>
          </p:nvPr>
        </p:nvSpPr>
        <p:spPr>
          <a:xfrm>
            <a:off x="4863100" y="1661800"/>
            <a:ext cx="3566100" cy="11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Kathy’s pet dinosaur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321" name="Google Shape;32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4975" y="0"/>
            <a:ext cx="3256265" cy="433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8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7" name="Google Shape;327;p58"/>
          <p:cNvPicPr preferRelativeResize="0"/>
          <p:nvPr/>
        </p:nvPicPr>
        <p:blipFill rotWithShape="1">
          <a:blip r:embed="rId3">
            <a:alphaModFix/>
          </a:blip>
          <a:srcRect r="14835"/>
          <a:stretch/>
        </p:blipFill>
        <p:spPr>
          <a:xfrm>
            <a:off x="909200" y="0"/>
            <a:ext cx="7152650" cy="3908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9"/>
          <p:cNvSpPr txBox="1">
            <a:spLocks noGrp="1"/>
          </p:cNvSpPr>
          <p:nvPr>
            <p:ph type="ctrTitle"/>
          </p:nvPr>
        </p:nvSpPr>
        <p:spPr>
          <a:xfrm>
            <a:off x="1927850" y="1583350"/>
            <a:ext cx="52884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44">
                <a:solidFill>
                  <a:srgbClr val="FF0000"/>
                </a:solidFill>
              </a:rPr>
              <a:t>Bible Stories</a:t>
            </a:r>
            <a:endParaRPr sz="5044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w/ Bonnie, Keith &amp; Melanie</a:t>
            </a:r>
            <a:endParaRPr/>
          </a:p>
        </p:txBody>
      </p:sp>
      <p:sp>
        <p:nvSpPr>
          <p:cNvPr id="333" name="Google Shape;333;p59"/>
          <p:cNvSpPr txBox="1">
            <a:spLocks noGrp="1"/>
          </p:cNvSpPr>
          <p:nvPr>
            <p:ph type="subTitle" idx="1"/>
          </p:nvPr>
        </p:nvSpPr>
        <p:spPr>
          <a:xfrm>
            <a:off x="1927850" y="2840054"/>
            <a:ext cx="5288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4</a:t>
            </a:fld>
            <a:endParaRPr>
              <a:solidFill>
                <a:schemeClr val="dk1"/>
              </a:solidFill>
            </a:endParaRPr>
          </a:p>
        </p:txBody>
      </p:sp>
      <p:pic>
        <p:nvPicPr>
          <p:cNvPr id="112" name="Google Shape;112;p24"/>
          <p:cNvPicPr preferRelativeResize="0"/>
          <p:nvPr/>
        </p:nvPicPr>
        <p:blipFill rotWithShape="1">
          <a:blip r:embed="rId3">
            <a:alphaModFix/>
          </a:blip>
          <a:srcRect l="21085" r="34543" b="15074"/>
          <a:stretch/>
        </p:blipFill>
        <p:spPr>
          <a:xfrm>
            <a:off x="1520975" y="0"/>
            <a:ext cx="4624998" cy="40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4"/>
          <p:cNvSpPr txBox="1"/>
          <p:nvPr/>
        </p:nvSpPr>
        <p:spPr>
          <a:xfrm>
            <a:off x="6263750" y="1424050"/>
            <a:ext cx="22056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/>
              <a:t>Opening Puppet Show</a:t>
            </a:r>
            <a:endParaRPr sz="2800" b="1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60"/>
          <p:cNvSpPr txBox="1">
            <a:spLocks noGrp="1"/>
          </p:cNvSpPr>
          <p:nvPr>
            <p:ph type="title"/>
          </p:nvPr>
        </p:nvSpPr>
        <p:spPr>
          <a:xfrm>
            <a:off x="1082050" y="775875"/>
            <a:ext cx="69798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20" i="1"/>
              <a:t>BIG</a:t>
            </a:r>
            <a:r>
              <a:rPr lang="en" sz="3420"/>
              <a:t> faith…!</a:t>
            </a:r>
            <a:endParaRPr sz="3420"/>
          </a:p>
        </p:txBody>
      </p:sp>
      <p:sp>
        <p:nvSpPr>
          <p:cNvPr id="339" name="Google Shape;339;p6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  <p:pic>
        <p:nvPicPr>
          <p:cNvPr id="340" name="Google Shape;340;p60"/>
          <p:cNvPicPr preferRelativeResize="0"/>
          <p:nvPr/>
        </p:nvPicPr>
        <p:blipFill rotWithShape="1">
          <a:blip r:embed="rId3">
            <a:alphaModFix/>
          </a:blip>
          <a:srcRect l="7471" t="14098" r="14214" b="43230"/>
          <a:stretch/>
        </p:blipFill>
        <p:spPr>
          <a:xfrm>
            <a:off x="-50" y="1495100"/>
            <a:ext cx="9144003" cy="2301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61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6" name="Google Shape;346;p61"/>
          <p:cNvPicPr preferRelativeResize="0"/>
          <p:nvPr/>
        </p:nvPicPr>
        <p:blipFill rotWithShape="1">
          <a:blip r:embed="rId3">
            <a:alphaModFix/>
          </a:blip>
          <a:srcRect l="3579" r="12583"/>
          <a:stretch/>
        </p:blipFill>
        <p:spPr>
          <a:xfrm>
            <a:off x="1082050" y="748600"/>
            <a:ext cx="6607974" cy="3640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62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2" name="Google Shape;352;p62"/>
          <p:cNvPicPr preferRelativeResize="0"/>
          <p:nvPr/>
        </p:nvPicPr>
        <p:blipFill rotWithShape="1">
          <a:blip r:embed="rId3">
            <a:alphaModFix/>
          </a:blip>
          <a:srcRect l="6230" r="3727"/>
          <a:stretch/>
        </p:blipFill>
        <p:spPr>
          <a:xfrm>
            <a:off x="773475" y="746538"/>
            <a:ext cx="7115899" cy="365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3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8" name="Google Shape;358;p63"/>
          <p:cNvPicPr preferRelativeResize="0"/>
          <p:nvPr/>
        </p:nvPicPr>
        <p:blipFill rotWithShape="1">
          <a:blip r:embed="rId3">
            <a:alphaModFix/>
          </a:blip>
          <a:srcRect l="10540" r="19046"/>
          <a:stretch/>
        </p:blipFill>
        <p:spPr>
          <a:xfrm>
            <a:off x="1314875" y="748600"/>
            <a:ext cx="5733274" cy="376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4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4" name="Google Shape;364;p64"/>
          <p:cNvPicPr preferRelativeResize="0"/>
          <p:nvPr/>
        </p:nvPicPr>
        <p:blipFill rotWithShape="1">
          <a:blip r:embed="rId3">
            <a:alphaModFix/>
          </a:blip>
          <a:srcRect l="10418"/>
          <a:stretch/>
        </p:blipFill>
        <p:spPr>
          <a:xfrm>
            <a:off x="821801" y="729275"/>
            <a:ext cx="6839224" cy="352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5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0" name="Google Shape;37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550" y="975350"/>
            <a:ext cx="7634309" cy="3526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6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6" name="Google Shape;37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800" y="975350"/>
            <a:ext cx="7634309" cy="3526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7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2" name="Google Shape;382;p67"/>
          <p:cNvPicPr preferRelativeResize="0"/>
          <p:nvPr/>
        </p:nvPicPr>
        <p:blipFill rotWithShape="1">
          <a:blip r:embed="rId3">
            <a:alphaModFix/>
          </a:blip>
          <a:srcRect l="25611" r="24237"/>
          <a:stretch/>
        </p:blipFill>
        <p:spPr>
          <a:xfrm>
            <a:off x="2610400" y="496725"/>
            <a:ext cx="4312023" cy="3971651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67"/>
          <p:cNvSpPr txBox="1"/>
          <p:nvPr/>
        </p:nvSpPr>
        <p:spPr>
          <a:xfrm>
            <a:off x="879825" y="1517900"/>
            <a:ext cx="16242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/>
              <a:t>Emma’s dinosaur shoes</a:t>
            </a:r>
            <a:endParaRPr sz="2600" b="1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8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9" name="Google Shape;389;p68"/>
          <p:cNvPicPr preferRelativeResize="0"/>
          <p:nvPr/>
        </p:nvPicPr>
        <p:blipFill rotWithShape="1">
          <a:blip r:embed="rId3">
            <a:alphaModFix/>
          </a:blip>
          <a:srcRect l="4461"/>
          <a:stretch/>
        </p:blipFill>
        <p:spPr>
          <a:xfrm>
            <a:off x="531750" y="758275"/>
            <a:ext cx="7530102" cy="3640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9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5" name="Google Shape;395;p69"/>
          <p:cNvPicPr preferRelativeResize="0"/>
          <p:nvPr/>
        </p:nvPicPr>
        <p:blipFill rotWithShape="1">
          <a:blip r:embed="rId3">
            <a:alphaModFix/>
          </a:blip>
          <a:srcRect l="20040" r="29809"/>
          <a:stretch/>
        </p:blipFill>
        <p:spPr>
          <a:xfrm>
            <a:off x="1421275" y="0"/>
            <a:ext cx="4776074" cy="4399049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69"/>
          <p:cNvSpPr txBox="1"/>
          <p:nvPr/>
        </p:nvSpPr>
        <p:spPr>
          <a:xfrm>
            <a:off x="6255350" y="1662925"/>
            <a:ext cx="23784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/>
              <a:t>Our littlest dinosaur</a:t>
            </a:r>
            <a:endParaRPr sz="35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5"/>
          <p:cNvSpPr txBox="1">
            <a:spLocks noGrp="1"/>
          </p:cNvSpPr>
          <p:nvPr>
            <p:ph type="ctrTitle"/>
          </p:nvPr>
        </p:nvSpPr>
        <p:spPr>
          <a:xfrm>
            <a:off x="1927850" y="1531150"/>
            <a:ext cx="5288400" cy="20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422" b="1">
                <a:solidFill>
                  <a:srgbClr val="FF0000"/>
                </a:solidFill>
              </a:rPr>
              <a:t> Arts &amp; Crafts:</a:t>
            </a:r>
            <a:endParaRPr sz="6422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77" b="1"/>
              <a:t>          </a:t>
            </a:r>
            <a:r>
              <a:rPr lang="en" sz="4311" b="1"/>
              <a:t>w/ Corrie</a:t>
            </a:r>
            <a:r>
              <a:rPr lang="en" sz="6422" b="1">
                <a:solidFill>
                  <a:srgbClr val="FF0000"/>
                </a:solidFill>
              </a:rPr>
              <a:t> </a:t>
            </a:r>
            <a:endParaRPr sz="6422" b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70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2" name="Google Shape;402;p70"/>
          <p:cNvPicPr preferRelativeResize="0"/>
          <p:nvPr/>
        </p:nvPicPr>
        <p:blipFill rotWithShape="1">
          <a:blip r:embed="rId3">
            <a:alphaModFix/>
          </a:blip>
          <a:srcRect t="12594" b="16729"/>
          <a:stretch/>
        </p:blipFill>
        <p:spPr>
          <a:xfrm>
            <a:off x="1498575" y="338400"/>
            <a:ext cx="2653875" cy="406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70"/>
          <p:cNvPicPr preferRelativeResize="0"/>
          <p:nvPr/>
        </p:nvPicPr>
        <p:blipFill rotWithShape="1">
          <a:blip r:embed="rId4">
            <a:alphaModFix/>
          </a:blip>
          <a:srcRect t="7909" b="14475"/>
          <a:stretch/>
        </p:blipFill>
        <p:spPr>
          <a:xfrm>
            <a:off x="4508100" y="406875"/>
            <a:ext cx="2375851" cy="3992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71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9" name="Google Shape;409;p71"/>
          <p:cNvPicPr preferRelativeResize="0"/>
          <p:nvPr/>
        </p:nvPicPr>
        <p:blipFill rotWithShape="1">
          <a:blip r:embed="rId3">
            <a:alphaModFix/>
          </a:blip>
          <a:srcRect t="6450" b="3830"/>
          <a:stretch/>
        </p:blipFill>
        <p:spPr>
          <a:xfrm>
            <a:off x="1606425" y="0"/>
            <a:ext cx="2375851" cy="461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71"/>
          <p:cNvPicPr preferRelativeResize="0"/>
          <p:nvPr/>
        </p:nvPicPr>
        <p:blipFill rotWithShape="1">
          <a:blip r:embed="rId4">
            <a:alphaModFix/>
          </a:blip>
          <a:srcRect t="13948" b="5282"/>
          <a:stretch/>
        </p:blipFill>
        <p:spPr>
          <a:xfrm>
            <a:off x="4379275" y="0"/>
            <a:ext cx="2608536" cy="456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72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6" name="Google Shape;416;p72"/>
          <p:cNvPicPr preferRelativeResize="0"/>
          <p:nvPr/>
        </p:nvPicPr>
        <p:blipFill rotWithShape="1">
          <a:blip r:embed="rId3">
            <a:alphaModFix/>
          </a:blip>
          <a:srcRect t="13746" b="14435"/>
          <a:stretch/>
        </p:blipFill>
        <p:spPr>
          <a:xfrm>
            <a:off x="1692100" y="-2"/>
            <a:ext cx="2800650" cy="435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72"/>
          <p:cNvPicPr preferRelativeResize="0"/>
          <p:nvPr/>
        </p:nvPicPr>
        <p:blipFill rotWithShape="1">
          <a:blip r:embed="rId4">
            <a:alphaModFix/>
          </a:blip>
          <a:srcRect t="15340"/>
          <a:stretch/>
        </p:blipFill>
        <p:spPr>
          <a:xfrm>
            <a:off x="4861450" y="0"/>
            <a:ext cx="2375851" cy="435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73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3" name="Google Shape;423;p73"/>
          <p:cNvPicPr preferRelativeResize="0"/>
          <p:nvPr/>
        </p:nvPicPr>
        <p:blipFill rotWithShape="1">
          <a:blip r:embed="rId3">
            <a:alphaModFix/>
          </a:blip>
          <a:srcRect l="8578" r="45598"/>
          <a:stretch/>
        </p:blipFill>
        <p:spPr>
          <a:xfrm>
            <a:off x="-42850" y="352587"/>
            <a:ext cx="4042783" cy="407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73"/>
          <p:cNvPicPr preferRelativeResize="0"/>
          <p:nvPr/>
        </p:nvPicPr>
        <p:blipFill rotWithShape="1">
          <a:blip r:embed="rId4">
            <a:alphaModFix/>
          </a:blip>
          <a:srcRect l="24237" r="39110"/>
          <a:stretch/>
        </p:blipFill>
        <p:spPr>
          <a:xfrm>
            <a:off x="4378525" y="352575"/>
            <a:ext cx="3351373" cy="422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74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0" name="Google Shape;430;p74"/>
          <p:cNvPicPr preferRelativeResize="0"/>
          <p:nvPr/>
        </p:nvPicPr>
        <p:blipFill rotWithShape="1">
          <a:blip r:embed="rId3">
            <a:alphaModFix/>
          </a:blip>
          <a:srcRect t="10827" b="8611"/>
          <a:stretch/>
        </p:blipFill>
        <p:spPr>
          <a:xfrm>
            <a:off x="1510125" y="-55501"/>
            <a:ext cx="2537224" cy="442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74"/>
          <p:cNvPicPr preferRelativeResize="0"/>
          <p:nvPr/>
        </p:nvPicPr>
        <p:blipFill rotWithShape="1">
          <a:blip r:embed="rId4">
            <a:alphaModFix/>
          </a:blip>
          <a:srcRect b="13963"/>
          <a:stretch/>
        </p:blipFill>
        <p:spPr>
          <a:xfrm>
            <a:off x="4454575" y="0"/>
            <a:ext cx="2375851" cy="442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6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4" name="Google Shape;124;p26"/>
          <p:cNvPicPr preferRelativeResize="0"/>
          <p:nvPr/>
        </p:nvPicPr>
        <p:blipFill rotWithShape="1">
          <a:blip r:embed="rId3">
            <a:alphaModFix/>
          </a:blip>
          <a:srcRect l="14053" r="19434"/>
          <a:stretch/>
        </p:blipFill>
        <p:spPr>
          <a:xfrm>
            <a:off x="1681025" y="0"/>
            <a:ext cx="5621299" cy="3903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7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" name="Google Shape;130;p27"/>
          <p:cNvPicPr preferRelativeResize="0"/>
          <p:nvPr/>
        </p:nvPicPr>
        <p:blipFill rotWithShape="1">
          <a:blip r:embed="rId3">
            <a:alphaModFix/>
          </a:blip>
          <a:srcRect l="4738" r="11389"/>
          <a:stretch/>
        </p:blipFill>
        <p:spPr>
          <a:xfrm>
            <a:off x="1316975" y="468275"/>
            <a:ext cx="6402949" cy="352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6" name="Google Shape;136;p28"/>
          <p:cNvPicPr preferRelativeResize="0"/>
          <p:nvPr/>
        </p:nvPicPr>
        <p:blipFill rotWithShape="1">
          <a:blip r:embed="rId3">
            <a:alphaModFix/>
          </a:blip>
          <a:srcRect l="15675"/>
          <a:stretch/>
        </p:blipFill>
        <p:spPr>
          <a:xfrm>
            <a:off x="1285500" y="482800"/>
            <a:ext cx="6198876" cy="339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9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" name="Google Shape;142;p29"/>
          <p:cNvPicPr preferRelativeResize="0"/>
          <p:nvPr/>
        </p:nvPicPr>
        <p:blipFill rotWithShape="1">
          <a:blip r:embed="rId3">
            <a:alphaModFix/>
          </a:blip>
          <a:srcRect r="15739"/>
          <a:stretch/>
        </p:blipFill>
        <p:spPr>
          <a:xfrm>
            <a:off x="1244525" y="382600"/>
            <a:ext cx="6432573" cy="352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77</Words>
  <Application>Microsoft Office PowerPoint</Application>
  <PresentationFormat>On-screen Show (16:9)</PresentationFormat>
  <Paragraphs>27</Paragraphs>
  <Slides>54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Arial</vt:lpstr>
      <vt:lpstr>Bellota Text</vt:lpstr>
      <vt:lpstr>Simple Light</vt:lpstr>
      <vt:lpstr>“Stompers &amp; Chompers” VBS 2023 Chapel Hill UMC</vt:lpstr>
      <vt:lpstr>PowerPoint Presentation</vt:lpstr>
      <vt:lpstr>Breakfast &amp; registration</vt:lpstr>
      <vt:lpstr>PowerPoint Presentation</vt:lpstr>
      <vt:lpstr> Arts &amp; Crafts:           w/ Corrie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Rex-creation: w/ Tina &amp; Steve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Lunch:  Dinosaur nuggets Hot dog dinosaur eggs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Music w/ Kathy</vt:lpstr>
      <vt:lpstr>PowerPoint Presentation</vt:lpstr>
      <vt:lpstr>PowerPoint Presentation</vt:lpstr>
      <vt:lpstr>Kathy’s pet dinosaur</vt:lpstr>
      <vt:lpstr>PowerPoint Presentation</vt:lpstr>
      <vt:lpstr>Bible Stories w/ Bonnie, Keith &amp; Melanie</vt:lpstr>
      <vt:lpstr>BIG faith…!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“Stompers &amp; Chompers” VBS 2023 Chapel Hill UMC</dc:title>
  <dc:creator>Robert D Endres</dc:creator>
  <cp:lastModifiedBy>Robert D Endres</cp:lastModifiedBy>
  <cp:revision>1</cp:revision>
  <dcterms:modified xsi:type="dcterms:W3CDTF">2023-06-28T14:36:46Z</dcterms:modified>
</cp:coreProperties>
</file>